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février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0" y="418763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reflexive verbs in the present tense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259" y="527860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expression “all” /  “the whole”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9025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2014-02-20T12:03:12Z</dcterms:modified>
</cp:coreProperties>
</file>